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0" r:id="rId6"/>
    <p:sldId id="279" r:id="rId7"/>
    <p:sldId id="259" r:id="rId8"/>
    <p:sldId id="278" r:id="rId9"/>
    <p:sldId id="277" r:id="rId10"/>
    <p:sldId id="265" r:id="rId11"/>
    <p:sldId id="260" r:id="rId12"/>
    <p:sldId id="275" r:id="rId13"/>
    <p:sldId id="269" r:id="rId14"/>
    <p:sldId id="261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KoPubWorld돋움체 Medium" panose="00000600000000000000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64DECF"/>
    <a:srgbClr val="7AE0D4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47103" y="2554972"/>
            <a:ext cx="4719562" cy="1180074"/>
            <a:chOff x="3597474" y="2521721"/>
            <a:chExt cx="4719562" cy="11800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597474" y="2870798"/>
              <a:ext cx="47195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Halli</a:t>
              </a:r>
              <a:r>
                <a:rPr lang="en-US" altLang="ko-KR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Galli Game </a:t>
              </a:r>
              <a:endPara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4B66E7-8E1B-4C68-8620-D941855A8802}"/>
                </a:ext>
              </a:extLst>
            </p:cNvPr>
            <p:cNvSpPr/>
            <p:nvPr/>
          </p:nvSpPr>
          <p:spPr>
            <a:xfrm>
              <a:off x="3707473" y="2540383"/>
              <a:ext cx="295220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9D05D-F78A-4261-97DE-E6F70F97297A}"/>
                </a:ext>
              </a:extLst>
            </p:cNvPr>
            <p:cNvSpPr txBox="1"/>
            <p:nvPr/>
          </p:nvSpPr>
          <p:spPr>
            <a:xfrm>
              <a:off x="3707473" y="2521721"/>
              <a:ext cx="3092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오픈소스기초설계</a:t>
              </a:r>
              <a:endPara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77920" y="4100755"/>
            <a:ext cx="857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명준모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곽창민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김재은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U자형 화살표 36"/>
          <p:cNvSpPr/>
          <p:nvPr/>
        </p:nvSpPr>
        <p:spPr>
          <a:xfrm rot="10800000" flipH="1">
            <a:off x="2764275" y="5792703"/>
            <a:ext cx="6964509" cy="1000920"/>
          </a:xfrm>
          <a:prstGeom prst="uturnArrow">
            <a:avLst/>
          </a:prstGeom>
          <a:solidFill>
            <a:srgbClr val="7A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4652" y="2709833"/>
            <a:ext cx="4953000" cy="326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054" t="24406" r="14325" b="23702"/>
          <a:stretch/>
        </p:blipFill>
        <p:spPr>
          <a:xfrm>
            <a:off x="240150" y="1641371"/>
            <a:ext cx="2524125" cy="1828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01384" y="2568233"/>
            <a:ext cx="3265018" cy="3141663"/>
            <a:chOff x="2184449" y="2457449"/>
            <a:chExt cx="3265018" cy="3141663"/>
          </a:xfrm>
        </p:grpSpPr>
        <p:pic>
          <p:nvPicPr>
            <p:cNvPr id="2050" name="Picture 2" descr="아두이노로 압력을 측정하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449" y="2457449"/>
              <a:ext cx="2807818" cy="268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아두이노로 압력을 측정하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49" y="2609849"/>
              <a:ext cx="2807818" cy="268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아두이노로 압력을 측정하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249" y="2762249"/>
              <a:ext cx="2807818" cy="268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아두이노로 압력을 측정하기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649" y="2914649"/>
              <a:ext cx="2807818" cy="268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2577996" y="4252901"/>
            <a:ext cx="13227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[ 0, 0, 0, </a:t>
            </a:r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0]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[ 0, 0, 0, 0]</a:t>
            </a:r>
          </a:p>
          <a:p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[ 0, 0, 0, 0]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0]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</a:t>
            </a:r>
            <a:r>
              <a:rPr lang="en-US" altLang="ko-KR" sz="1400" b="1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210</a:t>
            </a:r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4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210]</a:t>
            </a:r>
            <a:endParaRPr lang="ko-KR" altLang="en-US" sz="14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[ 0, 0, 0, 210]</a:t>
            </a:r>
            <a:endParaRPr lang="ko-KR" altLang="en-US" sz="14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  <a:endParaRPr lang="ko-KR" altLang="en-US" sz="14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폭발 1 37"/>
          <p:cNvSpPr/>
          <p:nvPr/>
        </p:nvSpPr>
        <p:spPr>
          <a:xfrm>
            <a:off x="2606049" y="3509927"/>
            <a:ext cx="1079779" cy="658649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HIT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46810" y="6156989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Serial </a:t>
            </a:r>
            <a:r>
              <a:rPr lang="ko-KR" altLang="en-US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통신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센서 입력</a:t>
              </a:r>
              <a:endPara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009333" y="2755999"/>
            <a:ext cx="4953000" cy="326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2052" name="Picture 4" descr="라즈베리파이4 모델 B 출시! 상세스펙/가격/출시일/비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435" l="48261" r="985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0" t="17759" r="2428" b="21371"/>
          <a:stretch/>
        </p:blipFill>
        <p:spPr bwMode="auto">
          <a:xfrm>
            <a:off x="7687716" y="1648887"/>
            <a:ext cx="3596233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351292" y="3300613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4P 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압력센서 누름</a:t>
            </a:r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22017" y="125245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</a:t>
            </a:r>
            <a:r>
              <a:rPr lang="ko-KR" altLang="en-US" sz="2400" b="1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아두이노</a:t>
            </a:r>
            <a:r>
              <a:rPr lang="en-US" altLang="ko-KR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  <a:endParaRPr lang="ko-KR" altLang="en-US" sz="2400" b="1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699264" y="1236977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</a:t>
            </a:r>
            <a:r>
              <a:rPr lang="ko-KR" altLang="en-US" sz="2400" b="1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라즈베리파이</a:t>
            </a:r>
            <a:r>
              <a:rPr lang="en-US" altLang="ko-KR" sz="2400" b="1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  <a:endParaRPr lang="ko-KR" altLang="en-US" sz="2400" b="1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21580" y="4666863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번째 </a:t>
            </a:r>
            <a:r>
              <a:rPr lang="ko-KR" altLang="en-US" sz="1600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압력센서값</a:t>
            </a:r>
            <a:r>
              <a:rPr lang="ko-KR" altLang="en-US" sz="16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변경됨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3645289" y="4961703"/>
            <a:ext cx="278012" cy="121230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55922" y="4324460"/>
            <a:ext cx="4459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카드를 뒤집고 </a:t>
            </a:r>
            <a:r>
              <a: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 동안 </a:t>
            </a:r>
            <a:r>
              <a: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Serial Read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플레이어의 센서가 특정 값 이상일 때 종을 쳤다고 판단</a:t>
            </a:r>
            <a:r>
              <a: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4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7879080" y="1999112"/>
            <a:ext cx="3891741" cy="3745024"/>
          </a:xfrm>
          <a:prstGeom prst="rect">
            <a:avLst/>
          </a:prstGeom>
          <a:solidFill>
            <a:schemeClr val="bg1">
              <a:lumMod val="75000"/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0740" y="1999112"/>
            <a:ext cx="6522720" cy="4443363"/>
          </a:xfrm>
          <a:prstGeom prst="rect">
            <a:avLst/>
          </a:prstGeom>
          <a:solidFill>
            <a:schemeClr val="bg1">
              <a:lumMod val="75000"/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반응 속도</a:t>
              </a:r>
              <a:endPara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859364" y="3821195"/>
            <a:ext cx="2481580" cy="429260"/>
          </a:xfrm>
          <a:prstGeom prst="rect">
            <a:avLst/>
          </a:prstGeom>
          <a:solidFill>
            <a:schemeClr val="tx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P2</a:t>
            </a:r>
            <a:r>
              <a:rPr lang="ko-KR" altLang="en-US" sz="16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카드를 뒤집음</a:t>
            </a:r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왼쪽 중괄호 13"/>
          <p:cNvSpPr/>
          <p:nvPr/>
        </p:nvSpPr>
        <p:spPr>
          <a:xfrm rot="10800000">
            <a:off x="3352800" y="2715025"/>
            <a:ext cx="822630" cy="12420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67835" y="2545748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time1 = </a:t>
            </a:r>
            <a:r>
              <a:rPr lang="en-US" altLang="ko-KR" sz="16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time.time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</a:t>
            </a:r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67835" y="3920425"/>
            <a:ext cx="2863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time1 = </a:t>
            </a:r>
            <a:r>
              <a:rPr lang="en-US" altLang="ko-KR" sz="16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time.time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</a:t>
            </a:r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84625" y="3043667"/>
            <a:ext cx="3023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4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초동안</a:t>
            </a:r>
            <a:r>
              <a:rPr lang="ko-KR" altLang="en-US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센서 입력이 없어 </a:t>
            </a:r>
            <a:endParaRPr lang="en-US" altLang="ko-KR" sz="14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ko-KR" altLang="en-US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사람 차례로 넘어감</a:t>
            </a:r>
            <a:endParaRPr lang="en-US" altLang="ko-KR" sz="14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59364" y="2570245"/>
            <a:ext cx="2481580" cy="42926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P1</a:t>
            </a:r>
            <a:r>
              <a:rPr lang="ko-KR" altLang="en-US" sz="16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카드를 뒤집음</a:t>
            </a:r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59364" y="5111515"/>
            <a:ext cx="2481580" cy="429260"/>
          </a:xfrm>
          <a:prstGeom prst="rect">
            <a:avLst/>
          </a:prstGeom>
          <a:solidFill>
            <a:schemeClr val="tx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P3</a:t>
            </a:r>
            <a:r>
              <a:rPr lang="ko-KR" altLang="en-US" sz="16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카드를 뒤집음</a:t>
            </a:r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왼쪽 중괄호 32"/>
          <p:cNvSpPr/>
          <p:nvPr/>
        </p:nvSpPr>
        <p:spPr>
          <a:xfrm rot="10800000">
            <a:off x="3332689" y="4159016"/>
            <a:ext cx="822630" cy="12420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290620" y="4311296"/>
            <a:ext cx="21884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P4</a:t>
            </a:r>
            <a:r>
              <a:rPr lang="ko-KR" altLang="en-US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센서 입력</a:t>
            </a:r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0]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0]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0, 0, 0, </a:t>
            </a:r>
            <a:r>
              <a:rPr lang="en-US" altLang="ko-KR" sz="1400" b="1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210</a:t>
            </a:r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</a:p>
          <a:p>
            <a:r>
              <a:rPr lang="ko-KR" altLang="en-US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입력을  감지하는 즉시</a:t>
            </a:r>
            <a:endParaRPr lang="en-US" altLang="ko-KR" sz="14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time2= </a:t>
            </a:r>
            <a:r>
              <a:rPr lang="en-US" altLang="ko-KR" sz="14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time.time</a:t>
            </a:r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 </a:t>
            </a:r>
          </a:p>
          <a:p>
            <a:r>
              <a:rPr lang="en-US" altLang="ko-KR" sz="14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  <a:endParaRPr lang="ko-KR" altLang="en-US" sz="14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354864" y="2611411"/>
            <a:ext cx="1298416" cy="1036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332688" y="3957086"/>
            <a:ext cx="1298416" cy="1036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6" idx="1"/>
          </p:cNvCxnSpPr>
          <p:nvPr/>
        </p:nvCxnSpPr>
        <p:spPr>
          <a:xfrm flipV="1">
            <a:off x="6823460" y="3871624"/>
            <a:ext cx="1055620" cy="11742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94320" y="2471617"/>
            <a:ext cx="37402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돌아가면서 카드를 뒤집을 때마다</a:t>
            </a:r>
            <a:endParaRPr lang="en-US" altLang="ko-KR" sz="16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en-US" altLang="ko-KR" sz="1600" dirty="0" err="1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</a:t>
            </a:r>
            <a:r>
              <a:rPr lang="en-US" altLang="ko-KR" sz="16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ime.time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 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명령어 사용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vl="1"/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 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time1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저장</a:t>
            </a:r>
            <a:endParaRPr lang="en-US" altLang="ko-KR" sz="16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플레이어가 압력 센서를 눌렀음을 감지하는 즉시 </a:t>
            </a:r>
            <a:r>
              <a:rPr lang="en-US" altLang="ko-KR" sz="16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time.time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 ,</a:t>
            </a:r>
          </a:p>
          <a:p>
            <a:pPr lvl="1"/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 </a:t>
            </a:r>
            <a:r>
              <a:rPr lang="en-US" altLang="ko-KR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time2</a:t>
            </a:r>
            <a:r>
              <a:rPr lang="ko-KR" altLang="en-US" sz="16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저장</a:t>
            </a:r>
            <a:endParaRPr lang="en-US" altLang="ko-KR" sz="16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(time2-time1)</a:t>
            </a:r>
            <a:r>
              <a:rPr lang="ko-KR" altLang="en-US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카드가 공개된 뒤 플레이어가 센서를 누르기까지의 시간 </a:t>
            </a:r>
            <a:r>
              <a: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 “</a:t>
            </a:r>
            <a:r>
              <a:rPr lang="ko-KR" altLang="en-US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반응 시간</a:t>
            </a:r>
            <a:r>
              <a:rPr lang="en-US" altLang="ko-KR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＂</a:t>
            </a:r>
            <a:endParaRPr lang="en-US" altLang="ko-KR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endParaRPr lang="en-US" altLang="ko-KR" sz="16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57200" y="1214313"/>
            <a:ext cx="11087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파이썬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모듈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time.time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() 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컴퓨터의 현재 시각을 구하는 함수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랭킹</a:t>
              </a:r>
              <a:endPara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5" name="Picture 4" descr="라즈베리파이4 모델 B 출시! 상세스펙/가격/출시일/비교">
            <a:extLst>
              <a:ext uri="{FF2B5EF4-FFF2-40B4-BE49-F238E27FC236}">
                <a16:creationId xmlns:a16="http://schemas.microsoft.com/office/drawing/2014/main" id="{D39A14F8-B25E-4694-B5B8-9AE798911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435" l="48261" r="985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50" t="17759" r="2428" b="21371"/>
          <a:stretch/>
        </p:blipFill>
        <p:spPr bwMode="auto">
          <a:xfrm>
            <a:off x="7121050" y="1910479"/>
            <a:ext cx="3596233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EA1DA13-70F1-4620-AA34-054364D37395}"/>
              </a:ext>
            </a:extLst>
          </p:cNvPr>
          <p:cNvCxnSpPr>
            <a:cxnSpLocks/>
          </p:cNvCxnSpPr>
          <p:nvPr/>
        </p:nvCxnSpPr>
        <p:spPr>
          <a:xfrm flipV="1">
            <a:off x="2474042" y="2718347"/>
            <a:ext cx="4627488" cy="2339"/>
          </a:xfrm>
          <a:prstGeom prst="straightConnector1">
            <a:avLst/>
          </a:prstGeom>
          <a:ln w="76200">
            <a:solidFill>
              <a:srgbClr val="85EF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EEF59F8-C69B-4B6C-8205-891C3FF072BD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2513250" y="2986902"/>
            <a:ext cx="4981166" cy="1605771"/>
          </a:xfrm>
          <a:prstGeom prst="straightConnector1">
            <a:avLst/>
          </a:prstGeom>
          <a:ln w="76200">
            <a:solidFill>
              <a:srgbClr val="85EF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690D835-395C-4FFA-B257-BFBE40ED7DB8}"/>
              </a:ext>
            </a:extLst>
          </p:cNvPr>
          <p:cNvSpPr txBox="1"/>
          <p:nvPr/>
        </p:nvSpPr>
        <p:spPr>
          <a:xfrm>
            <a:off x="3462288" y="2375072"/>
            <a:ext cx="265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rank.txt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파일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read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B90C3C-2A7F-4CF3-A93D-5D57C72ACF63}"/>
              </a:ext>
            </a:extLst>
          </p:cNvPr>
          <p:cNvSpPr txBox="1"/>
          <p:nvPr/>
        </p:nvSpPr>
        <p:spPr>
          <a:xfrm rot="1015253">
            <a:off x="4283360" y="3594036"/>
            <a:ext cx="265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새로운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TOP10 write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C7B6D5-8A96-4AB9-912C-4A99F3F5D4AB}"/>
              </a:ext>
            </a:extLst>
          </p:cNvPr>
          <p:cNvSpPr txBox="1"/>
          <p:nvPr/>
        </p:nvSpPr>
        <p:spPr>
          <a:xfrm>
            <a:off x="7433171" y="4442276"/>
            <a:ext cx="359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종료 전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플레이어들의 최단 반응시간들과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rank.txt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TOP10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반응시간들을 비교하여 다시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TOP10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랭킹 갱신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18D3C35-FC34-401E-8D88-BF5501B7DC0F}"/>
              </a:ext>
            </a:extLst>
          </p:cNvPr>
          <p:cNvCxnSpPr>
            <a:cxnSpLocks/>
            <a:stCxn id="58" idx="1"/>
            <a:endCxn id="62" idx="3"/>
          </p:cNvCxnSpPr>
          <p:nvPr/>
        </p:nvCxnSpPr>
        <p:spPr>
          <a:xfrm flipH="1">
            <a:off x="4117937" y="5042441"/>
            <a:ext cx="3315234" cy="373777"/>
          </a:xfrm>
          <a:prstGeom prst="straightConnector1">
            <a:avLst/>
          </a:prstGeom>
          <a:ln w="76200">
            <a:solidFill>
              <a:srgbClr val="85EF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1DFCDEB4-3FB9-4231-BC26-5ED7FB254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25" y="4390846"/>
            <a:ext cx="2426712" cy="20507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0259D13-C900-4030-9210-6FF3C2D6148D}"/>
              </a:ext>
            </a:extLst>
          </p:cNvPr>
          <p:cNvSpPr txBox="1"/>
          <p:nvPr/>
        </p:nvSpPr>
        <p:spPr>
          <a:xfrm>
            <a:off x="1789246" y="6430929"/>
            <a:ext cx="22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갱신된 </a:t>
            </a:r>
            <a:r>
              <a:rPr lang="en-US" altLang="ko-KR" dirty="0"/>
              <a:t>TOP10 </a:t>
            </a:r>
            <a:r>
              <a:rPr lang="ko-KR" altLang="en-US" dirty="0"/>
              <a:t>출력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57200" y="1214313"/>
            <a:ext cx="1108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rank.txt: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현재까지 진행된 게임들에서 최단 반응시간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TOP10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플레이어들의 이름과 반응시간을 저장한 파일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96" y="2423703"/>
            <a:ext cx="978192" cy="978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90D835-395C-4FFA-B257-BFBE40ED7DB8}"/>
              </a:ext>
            </a:extLst>
          </p:cNvPr>
          <p:cNvSpPr txBox="1"/>
          <p:nvPr/>
        </p:nvSpPr>
        <p:spPr>
          <a:xfrm>
            <a:off x="1499315" y="2402126"/>
            <a:ext cx="10139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P1 0.030</a:t>
            </a:r>
          </a:p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P3 0.120</a:t>
            </a:r>
          </a:p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P4 0.155</a:t>
            </a:r>
          </a:p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…</a:t>
            </a:r>
          </a:p>
          <a:p>
            <a:r>
              <a:rPr lang="en-US" altLang="ko-KR" sz="1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P1 0.909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B90C3C-2A7F-4CF3-A93D-5D57C72ACF63}"/>
              </a:ext>
            </a:extLst>
          </p:cNvPr>
          <p:cNvSpPr txBox="1"/>
          <p:nvPr/>
        </p:nvSpPr>
        <p:spPr>
          <a:xfrm>
            <a:off x="880408" y="3530398"/>
            <a:ext cx="125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rank.txt</a:t>
            </a:r>
            <a:endParaRPr lang="ko-KR" altLang="en-US" sz="24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90C3C-2A7F-4CF3-A93D-5D57C72ACF63}"/>
              </a:ext>
            </a:extLst>
          </p:cNvPr>
          <p:cNvSpPr txBox="1"/>
          <p:nvPr/>
        </p:nvSpPr>
        <p:spPr>
          <a:xfrm>
            <a:off x="4734877" y="5360061"/>
            <a:ext cx="288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TOP10 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출력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스크린 크기의 한계가 있기 때문에 엔딩 </a:t>
            </a:r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크레딧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효과를 줌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5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2112162" y="1283743"/>
            <a:ext cx="8308188" cy="163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451717" y="1283743"/>
            <a:ext cx="2843933" cy="1647163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 smtClean="0"/>
              <a:t>곽창민</a:t>
            </a:r>
            <a:endParaRPr lang="ko-KR" altLang="en-US" sz="4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2030882" y="3112673"/>
            <a:ext cx="8308188" cy="163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2112162" y="5223209"/>
            <a:ext cx="8308188" cy="1634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451717" y="3100317"/>
            <a:ext cx="2843933" cy="1647163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/>
              <a:t>김재은</a:t>
            </a:r>
            <a:endParaRPr lang="ko-KR" altLang="en-US" sz="40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507387" y="4972712"/>
            <a:ext cx="2843933" cy="1647163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err="1" smtClean="0"/>
              <a:t>명준모</a:t>
            </a:r>
            <a:endParaRPr lang="ko-KR" altLang="en-US" sz="40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739894" y="5285115"/>
            <a:ext cx="6389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출력 가능하도록 문자 및 숫자 배열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파이썬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게임 소스에서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문자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숫자 출력 함수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통해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엔딩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크레딧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형식으로 텍스트 파일 내용 출력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Pygame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으로 게임 실행 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키보드 입력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공통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테스트 및 디버깅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559620" y="3185234"/>
            <a:ext cx="6779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Class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이용한 게임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Pygame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모듈을 사용해서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없어도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개발 진행이 수월하도록 함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Github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통한 진행 상황 제출 관리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공통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테스트 및 디버깅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3450466" y="1362474"/>
            <a:ext cx="6557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라즈베리파이와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아두이노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보드 시리얼 통신 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아두이노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보드에 압력센서 연결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중 측정된 반응속도를 텍스트파일에 저장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통해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엔딩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크레딧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형식으로 텍스트 파일 내용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출력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공통</a:t>
            </a:r>
            <a:r>
              <a:rPr lang="en-US" altLang="ko-KR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</a:t>
            </a:r>
            <a:r>
              <a:rPr lang="ko-KR" altLang="en-US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</a:t>
            </a:r>
            <a:r>
              <a:rPr lang="ko-KR" altLang="en-US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테스트 및 디버깅</a:t>
            </a:r>
            <a:endParaRPr lang="en-US" altLang="ko-KR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역할</a:t>
              </a:r>
              <a:endPara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3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231519" y="188165"/>
            <a:ext cx="4555033" cy="830997"/>
            <a:chOff x="3819245" y="188165"/>
            <a:chExt cx="407372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0" y="271010"/>
              <a:ext cx="3289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아쉬운 점 </a:t>
              </a:r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학습효과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151670" y="1668782"/>
            <a:ext cx="8297427" cy="4687771"/>
            <a:chOff x="2192615" y="2425628"/>
            <a:chExt cx="5110189" cy="266954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676791" y="2806835"/>
              <a:ext cx="1215006" cy="5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아쉬운 점</a:t>
              </a:r>
              <a:endParaRPr lang="en-US" altLang="ko-KR" sz="32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3219542" y="3736844"/>
              <a:ext cx="129502" cy="2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487588" y="3214364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466767" y="2806835"/>
              <a:ext cx="1215006" cy="5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학습 효과</a:t>
              </a:r>
              <a:endParaRPr lang="en-US" altLang="ko-KR" sz="32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006125" y="3425067"/>
              <a:ext cx="2159828" cy="1314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6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아두이노와</a:t>
              </a:r>
              <a:r>
                <a:rPr lang="ko-KR" altLang="en-US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라즈베리</a:t>
              </a:r>
              <a:r>
                <a:rPr lang="ko-KR" altLang="en-US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파이의 시리얼 통신 </a:t>
              </a:r>
              <a:endParaRPr lang="en-US" altLang="ko-KR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6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수업시간에 배운 명령어를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라즈베리파이에서</a:t>
              </a:r>
              <a:r>
                <a:rPr lang="ko-KR" altLang="en-US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이용해봄으로써 리눅스 환경에 적응할 수 있는 기회가 됨</a:t>
              </a:r>
              <a:endParaRPr lang="en-US" altLang="ko-KR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endParaRPr lang="en-US" altLang="ko-KR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6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로직을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구현하며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파이썬을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이용한 개발 경험을 쌓게 됨</a:t>
              </a:r>
              <a:endParaRPr lang="en-US" altLang="ko-KR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3174841" y="3823512"/>
            <a:ext cx="173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8EC5E4-D569-4D85-ADEB-769A0EBDAB4A}"/>
              </a:ext>
            </a:extLst>
          </p:cNvPr>
          <p:cNvSpPr txBox="1"/>
          <p:nvPr/>
        </p:nvSpPr>
        <p:spPr>
          <a:xfrm>
            <a:off x="2151667" y="3370895"/>
            <a:ext cx="35069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 시작 전 사용자의 아이디를 직접 입력 받아 사용하지 못한 점</a:t>
            </a:r>
            <a:endParaRPr lang="en-US" altLang="ko-KR" sz="1600" dirty="0" smtClean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 smtClean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</a:t>
            </a:r>
            <a:r>
              <a:rPr lang="ko-KR" altLang="en-US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밝기 조정을 하지 못한 점</a:t>
            </a:r>
            <a:endParaRPr lang="en-US" altLang="ko-KR" sz="1600" dirty="0" smtClean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사용자의 아이디와 반응 시간을 저장할 수 있는 게임 서버를 구현하지 못한 점</a:t>
            </a:r>
            <a:endParaRPr lang="en-US" altLang="ko-KR" sz="1600" dirty="0" smtClean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75E108-6004-4086-A28A-A6A9CA33D37D}"/>
              </a:ext>
            </a:extLst>
          </p:cNvPr>
          <p:cNvSpPr txBox="1"/>
          <p:nvPr/>
        </p:nvSpPr>
        <p:spPr>
          <a:xfrm>
            <a:off x="7185197" y="3053816"/>
            <a:ext cx="2538251" cy="810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…………………………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368586" cy="830997"/>
            <a:chOff x="3403338" y="2598003"/>
            <a:chExt cx="5368586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734671" cy="830997"/>
              <a:chOff x="3403338" y="2598003"/>
              <a:chExt cx="2734671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955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배경 및 동기</a:t>
                </a:r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317890" cy="830997"/>
              <a:chOff x="6454034" y="2598003"/>
              <a:chExt cx="2317890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539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작품 소개</a:t>
                </a:r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5726055" cy="830997"/>
            <a:chOff x="3403338" y="2598003"/>
            <a:chExt cx="5726055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317890" cy="830997"/>
              <a:chOff x="3403338" y="2598003"/>
              <a:chExt cx="2317890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5392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작품 구현</a:t>
                </a:r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2675359" cy="830997"/>
              <a:chOff x="6454034" y="2598003"/>
              <a:chExt cx="2675359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8966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보완 </a:t>
                </a:r>
                <a:r>
                  <a:rPr lang="en-US" altLang="ko-KR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&amp;</a:t>
                </a:r>
                <a:r>
                  <a:rPr lang="ko-KR" alt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효과</a:t>
                </a:r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55632" y="288468"/>
            <a:ext cx="3048539" cy="830997"/>
            <a:chOff x="3819245" y="188165"/>
            <a:chExt cx="304853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22646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배경 및 동기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87221" y="4632549"/>
            <a:ext cx="3389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사람들이 즐겨 찾는 대중적인 보드게임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라즈베리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파이와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LED matrix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이용해 구현할 수 있는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저사양의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게임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454422" y="4632549"/>
            <a:ext cx="3250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카드는 다른 플레이어들이 먼저 볼 수 있게 뒤집어야 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모든 플레이어가 동시에 카드를 볼 수 없음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모든 플레이어가 동시에 볼 수 있도록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   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컴퓨터가 일정 주기로 카드를 뒤집어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    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보여줌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8248745" y="4678716"/>
            <a:ext cx="33426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다수의 플레이어가 하나의 종을 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승패를 가리기 어려운 상황이 발생할 수 있음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(ex.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두명의 손이 겹쳐져 종을 친 상황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플레이어에게 각각의 종을 부여하여 가장 빨리 누른 플레이어를 컴퓨터가 판단함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0787" y="1552455"/>
            <a:ext cx="10970425" cy="2784937"/>
            <a:chOff x="637078" y="2009201"/>
            <a:chExt cx="10970425" cy="2784937"/>
          </a:xfrm>
        </p:grpSpPr>
        <p:grpSp>
          <p:nvGrpSpPr>
            <p:cNvPr id="18" name="그룹 17"/>
            <p:cNvGrpSpPr/>
            <p:nvPr/>
          </p:nvGrpSpPr>
          <p:grpSpPr>
            <a:xfrm>
              <a:off x="4424669" y="2009201"/>
              <a:ext cx="3342662" cy="2784937"/>
              <a:chOff x="1505297" y="2248026"/>
              <a:chExt cx="3342662" cy="275487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298B826-E1A7-4AAD-A2E9-FEF678DBFCF4}"/>
                  </a:ext>
                </a:extLst>
              </p:cNvPr>
              <p:cNvSpPr/>
              <p:nvPr/>
            </p:nvSpPr>
            <p:spPr>
              <a:xfrm>
                <a:off x="1505297" y="2248026"/>
                <a:ext cx="3342662" cy="31790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2"/>
              <a:srcRect l="-249" t="21589" r="249" b="11114"/>
              <a:stretch/>
            </p:blipFill>
            <p:spPr>
              <a:xfrm>
                <a:off x="1505297" y="2565930"/>
                <a:ext cx="3342662" cy="2436973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8264841" y="2009201"/>
              <a:ext cx="3342662" cy="2784937"/>
              <a:chOff x="7227231" y="2108068"/>
              <a:chExt cx="3342662" cy="278493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EF6D6EE-60E7-4C7D-A6E5-DDF46BE3D41D}"/>
                  </a:ext>
                </a:extLst>
              </p:cNvPr>
              <p:cNvSpPr/>
              <p:nvPr/>
            </p:nvSpPr>
            <p:spPr>
              <a:xfrm>
                <a:off x="7227231" y="2108068"/>
                <a:ext cx="3342662" cy="313304"/>
              </a:xfrm>
              <a:prstGeom prst="rect">
                <a:avLst/>
              </a:prstGeom>
              <a:solidFill>
                <a:srgbClr val="64DE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7231" y="2421372"/>
                <a:ext cx="3342662" cy="2471633"/>
              </a:xfrm>
              <a:prstGeom prst="rect">
                <a:avLst/>
              </a:prstGeom>
            </p:spPr>
          </p:pic>
        </p:grpSp>
        <p:pic>
          <p:nvPicPr>
            <p:cNvPr id="27" name="Picture 2" descr="할리갈리 - 코리아보드게임즈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2" t="12220" r="12843" b="32636"/>
            <a:stretch/>
          </p:blipFill>
          <p:spPr bwMode="auto">
            <a:xfrm>
              <a:off x="648393" y="2322504"/>
              <a:ext cx="3325092" cy="247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637078" y="2009201"/>
              <a:ext cx="3342662" cy="321373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772CAD-D3BF-45B3-9598-E76B4DF1AE88}"/>
                </a:ext>
              </a:extLst>
            </p:cNvPr>
            <p:cNvSpPr txBox="1"/>
            <p:nvPr/>
          </p:nvSpPr>
          <p:spPr>
            <a:xfrm>
              <a:off x="5226210" y="2009201"/>
              <a:ext cx="1739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카드를 뒤집는 방향</a:t>
              </a:r>
              <a:endPara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9428819" y="157060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</a:t>
            </a:r>
            <a:r>
              <a: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ko-KR" altLang="en-US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441984" y="1555939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대중적인 보드게임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43538" y="188165"/>
            <a:ext cx="2504923" cy="830997"/>
            <a:chOff x="3819245" y="188165"/>
            <a:chExt cx="250492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7210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소개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4061" y="1288430"/>
            <a:ext cx="8922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</a:t>
            </a:r>
            <a:r>
              <a:rPr lang="ko-KR" altLang="en-US" sz="3200" dirty="0" err="1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할리갈리</a:t>
            </a:r>
            <a:r>
              <a:rPr lang="ko-KR" altLang="en-US" sz="32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게임보다 더 공정하게 구현</a:t>
            </a:r>
            <a:endParaRPr lang="en-US" altLang="ko-KR" sz="32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사람이 아닌 컴퓨터가 게임의 승패 판정</a:t>
            </a:r>
            <a:endParaRPr lang="en-US" altLang="ko-KR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압력센서를 이용하여 플레이어마다 각자의 종을 부여함 </a:t>
            </a:r>
            <a:endParaRPr lang="en-US" altLang="ko-KR" sz="28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컴퓨터가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초마다 카드를 뒤집어서</a:t>
            </a:r>
            <a:endParaRPr lang="en-US" altLang="ko-KR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/>
            <a:r>
              <a:rPr lang="en-US" altLang="ko-KR" sz="28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플레이어가 동시에 카드 진행 상황을 볼 수 있음</a:t>
            </a:r>
          </a:p>
        </p:txBody>
      </p:sp>
      <p:pic>
        <p:nvPicPr>
          <p:cNvPr id="1026" name="Picture 2" descr="할리갈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62" y="3739935"/>
            <a:ext cx="2512870" cy="251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592124" y="4724446"/>
            <a:ext cx="804356" cy="543847"/>
          </a:xfrm>
          <a:prstGeom prst="rightArrow">
            <a:avLst/>
          </a:prstGeom>
          <a:solidFill>
            <a:srgbClr val="64DECF"/>
          </a:solidFill>
          <a:ln>
            <a:solidFill>
              <a:srgbClr val="7A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83608" y="2748453"/>
            <a:ext cx="2549525" cy="45324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59353" y="5125418"/>
            <a:ext cx="2300211" cy="112738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808791" y="4572046"/>
            <a:ext cx="587810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808791" y="4572046"/>
            <a:ext cx="564551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0490" y="6488668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플레이어마다 가지는 종</a:t>
            </a:r>
            <a:r>
              <a:rPr lang="en-US" altLang="ko-KR" dirty="0" smtClean="0">
                <a:solidFill>
                  <a:srgbClr val="595959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압력센서</a:t>
            </a:r>
            <a:r>
              <a:rPr lang="en-US" altLang="ko-KR" dirty="0" smtClean="0">
                <a:solidFill>
                  <a:srgbClr val="595959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solidFill>
                <a:srgbClr val="595959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5" name="직선 화살표 연결선 14"/>
          <p:cNvCxnSpPr>
            <a:stCxn id="12" idx="0"/>
          </p:cNvCxnSpPr>
          <p:nvPr/>
        </p:nvCxnSpPr>
        <p:spPr>
          <a:xfrm flipV="1">
            <a:off x="7676133" y="6205794"/>
            <a:ext cx="0" cy="282874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4061" y="1288430"/>
            <a:ext cx="113575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 기능</a:t>
            </a:r>
            <a:endParaRPr lang="en-US" altLang="ko-KR" sz="32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Single mode :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명의 플레이어와 컴퓨터의 대전</a:t>
            </a:r>
            <a:endParaRPr lang="en-US" altLang="ko-KR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종을 칠 때마다 반응 시간 체크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반응시간 비교로 정확한 승패 판단 가능</a:t>
            </a:r>
            <a:endParaRPr lang="en-US" altLang="ko-KR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반응 시간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TOP 10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랭킹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플레이어의 경쟁심 </a:t>
            </a:r>
            <a:r>
              <a:rPr lang="en-US" altLang="ko-KR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&amp; </a:t>
            </a:r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흥미 유발</a:t>
            </a:r>
            <a:endParaRPr lang="en-US" altLang="ko-KR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914400" lvl="1" indent="-457200">
              <a:buFont typeface="Wingdings" panose="05000000000000000000" pitchFamily="2" charset="2"/>
              <a:buChar char="l"/>
            </a:pPr>
            <a:endParaRPr lang="ko-KR" altLang="en-US" sz="28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768" r="2940"/>
          <a:stretch/>
        </p:blipFill>
        <p:spPr>
          <a:xfrm>
            <a:off x="762000" y="3387204"/>
            <a:ext cx="2867025" cy="2719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85" y="3387203"/>
            <a:ext cx="2818579" cy="27191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7438" y="6106386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Single mode</a:t>
            </a:r>
            <a:endParaRPr lang="ko-KR" altLang="en-US" sz="20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5710" y="6126357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반응시간 체크</a:t>
            </a:r>
            <a:endParaRPr lang="ko-KR" altLang="en-US" sz="20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24" y="3417682"/>
            <a:ext cx="3217700" cy="27191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1763" y="6106385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TOP 10 </a:t>
            </a:r>
            <a:r>
              <a:rPr lang="ko-KR" altLang="en-US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랭킹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43538" y="188165"/>
            <a:ext cx="2504923" cy="830997"/>
            <a:chOff x="3819245" y="188165"/>
            <a:chExt cx="2504923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7210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소개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소개</a:t>
              </a:r>
              <a:endPara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49628" y="1182539"/>
            <a:ext cx="116045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카드의 종류는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네가지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색상으로 나누었으며 각 카드는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1~5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동그라미를 가짐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놓여진 카드들 중 같은 색상의 동그라미가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개일 경우 종을 쳐야 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올바르게 종 칠 경우 놓여진 카드들 모두 획득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잘못친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경우 카드를 나머지 사람에게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나눠줌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카드는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56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 이며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게임인 경우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장씩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싱글모드인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경우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28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장씩 섞어서 카드 제공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카드는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초마다 컴퓨터가 보여줌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압력센서를 통해 각 플레이어에게 하나씩 제공함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3166" y="5388136"/>
            <a:ext cx="1443074" cy="1414918"/>
            <a:chOff x="1678025" y="5281356"/>
            <a:chExt cx="1443074" cy="1414918"/>
          </a:xfrm>
        </p:grpSpPr>
        <p:grpSp>
          <p:nvGrpSpPr>
            <p:cNvPr id="9" name="그룹 8"/>
            <p:cNvGrpSpPr/>
            <p:nvPr/>
          </p:nvGrpSpPr>
          <p:grpSpPr>
            <a:xfrm>
              <a:off x="1678025" y="5281356"/>
              <a:ext cx="1443074" cy="1394807"/>
              <a:chOff x="3271087" y="5273965"/>
              <a:chExt cx="1443074" cy="139480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1087" y="5273965"/>
                <a:ext cx="1394807" cy="1394807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93" b="96899" l="4667" r="9733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47953" y="5336252"/>
                <a:ext cx="666208" cy="859408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163295" y="6357720"/>
              <a:ext cx="424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1P</a:t>
              </a:r>
              <a:endPara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937597" y="5408247"/>
            <a:ext cx="1432554" cy="1402197"/>
            <a:chOff x="4568196" y="5266574"/>
            <a:chExt cx="1432554" cy="1402197"/>
          </a:xfrm>
        </p:grpSpPr>
        <p:grpSp>
          <p:nvGrpSpPr>
            <p:cNvPr id="3" name="그룹 2"/>
            <p:cNvGrpSpPr/>
            <p:nvPr/>
          </p:nvGrpSpPr>
          <p:grpSpPr>
            <a:xfrm>
              <a:off x="4568196" y="5266574"/>
              <a:ext cx="1394807" cy="1402197"/>
              <a:chOff x="4568196" y="5266574"/>
              <a:chExt cx="1394807" cy="1402197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196" y="5266574"/>
                <a:ext cx="1394807" cy="1394807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5057151" y="6330217"/>
                <a:ext cx="4242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</a:t>
                </a:r>
                <a:endParaRPr lang="ko-KR" altLang="en-US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93" b="96899" l="4667" r="9733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34542" y="5365723"/>
              <a:ext cx="666208" cy="85940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151508" y="5435232"/>
            <a:ext cx="1471031" cy="1394807"/>
            <a:chOff x="5852009" y="5273965"/>
            <a:chExt cx="1471031" cy="1394807"/>
          </a:xfrm>
        </p:grpSpPr>
        <p:grpSp>
          <p:nvGrpSpPr>
            <p:cNvPr id="5" name="그룹 4"/>
            <p:cNvGrpSpPr/>
            <p:nvPr/>
          </p:nvGrpSpPr>
          <p:grpSpPr>
            <a:xfrm>
              <a:off x="5852009" y="5273965"/>
              <a:ext cx="1394807" cy="1394807"/>
              <a:chOff x="5852009" y="5273965"/>
              <a:chExt cx="1394807" cy="139480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2009" y="5273965"/>
                <a:ext cx="1394807" cy="1394807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333596" y="6310623"/>
                <a:ext cx="4242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3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</a:t>
                </a:r>
                <a:endParaRPr lang="ko-KR" altLang="en-US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93" b="96899" l="4667" r="9733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56832" y="5343643"/>
              <a:ext cx="666208" cy="85940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8365419" y="5422512"/>
            <a:ext cx="1497173" cy="1422310"/>
            <a:chOff x="7149118" y="5273964"/>
            <a:chExt cx="1497173" cy="1422310"/>
          </a:xfrm>
        </p:grpSpPr>
        <p:grpSp>
          <p:nvGrpSpPr>
            <p:cNvPr id="7" name="그룹 6"/>
            <p:cNvGrpSpPr/>
            <p:nvPr/>
          </p:nvGrpSpPr>
          <p:grpSpPr>
            <a:xfrm>
              <a:off x="7149118" y="5273964"/>
              <a:ext cx="1394807" cy="1422310"/>
              <a:chOff x="7149118" y="5273964"/>
              <a:chExt cx="1394807" cy="142231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9118" y="5273964"/>
                <a:ext cx="1394807" cy="1394807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7638073" y="6357720"/>
                <a:ext cx="4242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4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</a:t>
                </a:r>
                <a:endParaRPr lang="ko-KR" altLang="en-US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93" b="96899" l="4667" r="9733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80083" y="5365723"/>
              <a:ext cx="666208" cy="859408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4453450" y="3654240"/>
            <a:ext cx="2724864" cy="1682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4515187" y="3717552"/>
            <a:ext cx="1252761" cy="741429"/>
            <a:chOff x="3990109" y="3200400"/>
            <a:chExt cx="1629295" cy="964276"/>
          </a:xfrm>
        </p:grpSpPr>
        <p:sp>
          <p:nvSpPr>
            <p:cNvPr id="17" name="직사각형 16"/>
            <p:cNvSpPr/>
            <p:nvPr/>
          </p:nvSpPr>
          <p:spPr>
            <a:xfrm>
              <a:off x="3990109" y="3200400"/>
              <a:ext cx="1629295" cy="96427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268352" y="3782290"/>
              <a:ext cx="224444" cy="1995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5104143" y="3420789"/>
              <a:ext cx="224444" cy="1995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515186" y="4532099"/>
            <a:ext cx="1252761" cy="741429"/>
            <a:chOff x="3990108" y="3203837"/>
            <a:chExt cx="1629295" cy="964276"/>
          </a:xfrm>
        </p:grpSpPr>
        <p:sp>
          <p:nvSpPr>
            <p:cNvPr id="58" name="직사각형 57"/>
            <p:cNvSpPr/>
            <p:nvPr/>
          </p:nvSpPr>
          <p:spPr>
            <a:xfrm>
              <a:off x="3990108" y="3203837"/>
              <a:ext cx="1629295" cy="96427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268352" y="3782290"/>
              <a:ext cx="224444" cy="1995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104143" y="3420789"/>
              <a:ext cx="224444" cy="1995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858455" y="3717552"/>
            <a:ext cx="1252761" cy="741429"/>
            <a:chOff x="5703570" y="3200400"/>
            <a:chExt cx="1629295" cy="964276"/>
          </a:xfrm>
        </p:grpSpPr>
        <p:grpSp>
          <p:nvGrpSpPr>
            <p:cNvPr id="65" name="그룹 64"/>
            <p:cNvGrpSpPr/>
            <p:nvPr/>
          </p:nvGrpSpPr>
          <p:grpSpPr>
            <a:xfrm>
              <a:off x="5703570" y="3200400"/>
              <a:ext cx="1629295" cy="964276"/>
              <a:chOff x="3990109" y="3200400"/>
              <a:chExt cx="1629295" cy="964276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3990109" y="3200400"/>
                <a:ext cx="1629295" cy="9642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4268352" y="3782290"/>
                <a:ext cx="224444" cy="199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4702442" y="3579141"/>
                <a:ext cx="224444" cy="19950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타원 72"/>
            <p:cNvSpPr/>
            <p:nvPr/>
          </p:nvSpPr>
          <p:spPr>
            <a:xfrm>
              <a:off x="6849993" y="3393118"/>
              <a:ext cx="224444" cy="1995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858454" y="4541331"/>
            <a:ext cx="1252761" cy="741429"/>
            <a:chOff x="5713478" y="4264671"/>
            <a:chExt cx="1629295" cy="964276"/>
          </a:xfrm>
        </p:grpSpPr>
        <p:grpSp>
          <p:nvGrpSpPr>
            <p:cNvPr id="69" name="그룹 68"/>
            <p:cNvGrpSpPr/>
            <p:nvPr/>
          </p:nvGrpSpPr>
          <p:grpSpPr>
            <a:xfrm>
              <a:off x="5713478" y="4264671"/>
              <a:ext cx="1629295" cy="964276"/>
              <a:chOff x="3990108" y="3203837"/>
              <a:chExt cx="1629295" cy="964276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3990108" y="3203837"/>
                <a:ext cx="1629295" cy="96427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4268352" y="3782290"/>
                <a:ext cx="224444" cy="199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5104143" y="3420789"/>
                <a:ext cx="224444" cy="199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타원 73"/>
            <p:cNvSpPr/>
            <p:nvPr/>
          </p:nvSpPr>
          <p:spPr>
            <a:xfrm>
              <a:off x="6442622" y="4668676"/>
              <a:ext cx="224444" cy="1995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폭발 1 76"/>
          <p:cNvSpPr/>
          <p:nvPr/>
        </p:nvSpPr>
        <p:spPr>
          <a:xfrm>
            <a:off x="9322702" y="5263040"/>
            <a:ext cx="1079779" cy="658649"/>
          </a:xfrm>
          <a:prstGeom prst="irregularSeal1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HIT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43538" y="188165"/>
            <a:ext cx="2504923" cy="852286"/>
            <a:chOff x="3819245" y="188165"/>
            <a:chExt cx="2504923" cy="8522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172106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소개</a:t>
              </a:r>
              <a:endPara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15849" y="5265762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내부 구조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38" y="2114550"/>
            <a:ext cx="5378162" cy="3028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1" y="2114550"/>
            <a:ext cx="5270500" cy="2968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75917" y="5254674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외부 구조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4061" y="1288430"/>
            <a:ext cx="302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2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구현 작품 구조</a:t>
            </a:r>
            <a:endParaRPr lang="ko-KR" altLang="en-US" sz="2800" dirty="0" smtClean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수정</a:t>
              </a:r>
              <a:endPara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74722" y="2194109"/>
            <a:ext cx="5745809" cy="4463866"/>
            <a:chOff x="408072" y="1832159"/>
            <a:chExt cx="5745809" cy="4463866"/>
          </a:xfrm>
        </p:grpSpPr>
        <p:sp>
          <p:nvSpPr>
            <p:cNvPr id="10" name="직사각형 9"/>
            <p:cNvSpPr/>
            <p:nvPr/>
          </p:nvSpPr>
          <p:spPr>
            <a:xfrm>
              <a:off x="408072" y="1832159"/>
              <a:ext cx="5745809" cy="4463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95959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1674" y="1945656"/>
              <a:ext cx="5682207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4P mode</a:t>
              </a:r>
            </a:p>
            <a:p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순서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P1-P2-P3-P4</a:t>
              </a:r>
            </a:p>
            <a:p>
              <a:endPara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살아있는 플레이어들에 한해 반복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현재 플레이어의 카드 뒤집기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뒤집힌 카드들 중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개가 된 카드가 있는가 판단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3. 1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초 안에 플레이어들의 센서 값 읽기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(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있다면 종을 친 상황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4-1.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모두 종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안침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다음 사람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순서로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4-2.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종 침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제대로 쳤다면 반응 시간 계산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!</a:t>
              </a: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  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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다음 플레이어 시작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</a:t>
              </a:r>
              <a:r>
                <a:rPr lang="ko-KR" altLang="en-US" sz="2000" dirty="0" err="1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잘못쳤다면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000" dirty="0" err="1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패널티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부여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! </a:t>
              </a: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                     </a:t>
              </a:r>
              <a:r>
                <a:rPr lang="ko-KR" altLang="en-US" sz="2000" b="1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종 친 사람 부터 시작</a:t>
              </a:r>
              <a:endParaRPr lang="en-US" altLang="ko-KR" sz="2000" b="1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57200" y="1214313"/>
            <a:ext cx="1108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오픈소스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할리갈리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게임은 키보드 입력으로 사용자가 직접 카드를 뒤집음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본 게임은 컴퓨터가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자동으로 카드를 뒤집어야 하기 때문에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게임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로직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수정 필요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!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23" y="2645023"/>
            <a:ext cx="949614" cy="9496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32" y="2637632"/>
            <a:ext cx="949614" cy="9496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45" y="2645023"/>
            <a:ext cx="949614" cy="9496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754" y="2645022"/>
            <a:ext cx="949614" cy="94961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934118" y="3256082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P1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아래로 구부러진 화살표 1"/>
          <p:cNvSpPr/>
          <p:nvPr/>
        </p:nvSpPr>
        <p:spPr>
          <a:xfrm>
            <a:off x="7216159" y="2342872"/>
            <a:ext cx="916834" cy="240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아래로 구부러진 화살표 20"/>
          <p:cNvSpPr/>
          <p:nvPr/>
        </p:nvSpPr>
        <p:spPr>
          <a:xfrm>
            <a:off x="8543925" y="2323215"/>
            <a:ext cx="916834" cy="240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아래로 구부러진 화살표 32"/>
          <p:cNvSpPr/>
          <p:nvPr/>
        </p:nvSpPr>
        <p:spPr>
          <a:xfrm>
            <a:off x="9871691" y="2307606"/>
            <a:ext cx="916834" cy="240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아래로 구부러진 화살표 33"/>
          <p:cNvSpPr/>
          <p:nvPr/>
        </p:nvSpPr>
        <p:spPr>
          <a:xfrm rot="10800000">
            <a:off x="7290972" y="3648877"/>
            <a:ext cx="3572365" cy="506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32301" y="3272571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P2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17620" y="3268353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P3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70979" y="3248692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P4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45" y="4667787"/>
            <a:ext cx="949614" cy="94961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54" y="4660396"/>
            <a:ext cx="949614" cy="949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67" y="4667787"/>
            <a:ext cx="949614" cy="94961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976" y="4667786"/>
            <a:ext cx="949614" cy="94961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030340" y="5278846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P1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아래로 구부러진 화살표 53"/>
          <p:cNvSpPr/>
          <p:nvPr/>
        </p:nvSpPr>
        <p:spPr>
          <a:xfrm>
            <a:off x="7312381" y="4365636"/>
            <a:ext cx="2363634" cy="240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아래로 구부러진 화살표 55"/>
          <p:cNvSpPr/>
          <p:nvPr/>
        </p:nvSpPr>
        <p:spPr>
          <a:xfrm>
            <a:off x="9967913" y="4330370"/>
            <a:ext cx="916834" cy="240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아래로 구부러진 화살표 56"/>
          <p:cNvSpPr/>
          <p:nvPr/>
        </p:nvSpPr>
        <p:spPr>
          <a:xfrm rot="10800000">
            <a:off x="7387194" y="5671641"/>
            <a:ext cx="3572365" cy="506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28523" y="5295335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P2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13842" y="5291117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P3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67201" y="5271456"/>
            <a:ext cx="46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P4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8178285" y="4790588"/>
            <a:ext cx="587810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8178285" y="4790588"/>
            <a:ext cx="564551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3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777824" y="170165"/>
            <a:ext cx="4766101" cy="830997"/>
            <a:chOff x="3819245" y="188165"/>
            <a:chExt cx="2504923" cy="83099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86701" y="271010"/>
              <a:ext cx="203746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작품 구현 </a:t>
              </a:r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3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로직</a:t>
              </a:r>
              <a:endPara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57200" y="1214313"/>
            <a:ext cx="11087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Single mode: P1(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P4(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 반응 시간 대결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HARD, NORMAL, EASY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난이도를 가지며 난이도에 따라 종을 치는 반응 시간이 다름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91" y="2547390"/>
            <a:ext cx="1394807" cy="139480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300" y="2539999"/>
            <a:ext cx="1394807" cy="139480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13" y="2547390"/>
            <a:ext cx="1394807" cy="13948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22" y="2547389"/>
            <a:ext cx="1394807" cy="13948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18757" y="3611034"/>
            <a:ext cx="42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1P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06255" y="3603642"/>
            <a:ext cx="42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82700" y="3584048"/>
            <a:ext cx="42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87177" y="3631145"/>
            <a:ext cx="424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en-US" altLang="ko-KR" sz="16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8014150" y="2818061"/>
            <a:ext cx="587810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8014150" y="2818061"/>
            <a:ext cx="564551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334519" y="2818061"/>
            <a:ext cx="587810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9334519" y="2818061"/>
            <a:ext cx="564551" cy="6962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4899" y="4770535"/>
            <a:ext cx="4269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4P mode </a:t>
            </a:r>
            <a:r>
              <a:rPr lang="ko-KR" altLang="en-US" sz="2400" b="1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같은 순서</a:t>
            </a:r>
            <a:r>
              <a:rPr lang="en-US" altLang="ko-KR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b="1" dirty="0" err="1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로직</a:t>
            </a:r>
            <a:r>
              <a:rPr lang="en-US" altLang="ko-KR" sz="2400" b="1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  <a:p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하지만 게임 시작 전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Player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들을 초기화 할 때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2P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3P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Dead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상태로 초기화하여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1P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4P </a:t>
            </a:r>
            <a:r>
              <a:rPr lang="ko-KR" altLang="en-US" sz="20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대결로 게임 진행함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74722" y="2194109"/>
            <a:ext cx="5745809" cy="4699368"/>
            <a:chOff x="408072" y="1832159"/>
            <a:chExt cx="5745809" cy="4699368"/>
          </a:xfrm>
        </p:grpSpPr>
        <p:sp>
          <p:nvSpPr>
            <p:cNvPr id="42" name="직사각형 41"/>
            <p:cNvSpPr/>
            <p:nvPr/>
          </p:nvSpPr>
          <p:spPr>
            <a:xfrm>
              <a:off x="408072" y="1832159"/>
              <a:ext cx="5745809" cy="4463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95959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1674" y="1945656"/>
              <a:ext cx="5682207" cy="4585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1P mode </a:t>
              </a:r>
            </a:p>
            <a:p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순서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P1-P4</a:t>
              </a:r>
              <a:endPara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endPara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살아있는 플레이어들에 한해 반복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현재 플레이어의 카드 뒤집기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뒤집힌 카드들 중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개가 된 카드가 있는가 판단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3. 1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초 안에 플레이어들의 </a:t>
              </a:r>
              <a:r>
                <a:rPr lang="ko-KR" altLang="en-US" sz="2000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센서값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읽기 </a:t>
              </a:r>
              <a:endParaRPr lang="en-US" altLang="ko-KR" sz="2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(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있다면 종을 친 상황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4-1.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모두 종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안침</a:t>
              </a:r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다음 사람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순서로</a:t>
              </a:r>
              <a:endParaRPr lang="en-US" altLang="ko-KR" sz="2000" dirty="0" smtClean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4-2.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종 침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제대로 쳤다면 반응 시간 계산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!</a:t>
              </a: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   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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다음 플레이어 시작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               </a:t>
              </a:r>
              <a:r>
                <a:rPr lang="ko-KR" altLang="en-US" sz="2000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잘못쳤다면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000" dirty="0" err="1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패널티</a:t>
              </a:r>
              <a:r>
                <a:rPr lang="ko-KR" altLang="en-US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부여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! </a:t>
              </a:r>
            </a:p>
            <a:p>
              <a:r>
                <a:rPr lang="en-US" altLang="ko-KR" sz="2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 </a:t>
              </a:r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                    </a:t>
              </a:r>
              <a:r>
                <a:rPr lang="ko-KR" altLang="en-US" sz="2000" b="1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종 친 사람 부터 시작</a:t>
              </a:r>
              <a:endParaRPr lang="en-US" altLang="ko-KR" sz="2000" b="1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 smtClean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</a:p>
          </p:txBody>
        </p:sp>
      </p:grpSp>
      <p:sp>
        <p:nvSpPr>
          <p:cNvPr id="44" name="아래로 구부러진 화살표 43"/>
          <p:cNvSpPr/>
          <p:nvPr/>
        </p:nvSpPr>
        <p:spPr>
          <a:xfrm>
            <a:off x="7216159" y="2102918"/>
            <a:ext cx="3607012" cy="48047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아래로 구부러진 화살표 44"/>
          <p:cNvSpPr/>
          <p:nvPr/>
        </p:nvSpPr>
        <p:spPr>
          <a:xfrm rot="10800000">
            <a:off x="7097607" y="4004546"/>
            <a:ext cx="3607012" cy="48047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1064</Words>
  <Application>Microsoft Office PowerPoint</Application>
  <PresentationFormat>와이드스크린</PresentationFormat>
  <Paragraphs>214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KoPubWorld돋움체_Pro Bold</vt:lpstr>
      <vt:lpstr>Arial</vt:lpstr>
      <vt:lpstr>KoPubWorld돋움체 Bold</vt:lpstr>
      <vt:lpstr>Wingdings</vt:lpstr>
      <vt:lpstr>KoPubWorld돋움체 Light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 재은</cp:lastModifiedBy>
  <cp:revision>69</cp:revision>
  <dcterms:created xsi:type="dcterms:W3CDTF">2020-01-03T14:16:53Z</dcterms:created>
  <dcterms:modified xsi:type="dcterms:W3CDTF">2020-12-02T17:07:45Z</dcterms:modified>
</cp:coreProperties>
</file>